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sldIdLst>
    <p:sldId id="256" r:id="rId5"/>
    <p:sldId id="259" r:id="rId6"/>
    <p:sldId id="269" r:id="rId7"/>
    <p:sldId id="270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ha Korhonen" initials="JK" lastIdx="1" clrIdx="0">
    <p:extLst>
      <p:ext uri="{19B8F6BF-5375-455C-9EA6-DF929625EA0E}">
        <p15:presenceInfo xmlns:p15="http://schemas.microsoft.com/office/powerpoint/2012/main" userId="S::juha.korhonen@golf.fi::8fcf9fdb-195d-47e4-ae01-529aad42ffc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8C381B-46B4-4788-8D14-0B1A3F622E44}" v="1" dt="2025-08-12T09:42:21.7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548" y="4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41D1F8-597D-4ED7-8581-5175E3A9D4A1}" type="datetimeFigureOut">
              <a:rPr lang="fi-FI" smtClean="0"/>
              <a:t>29.8.2025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0340FF-D342-4D81-8DBA-810B9B8DE8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4256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headlin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B1C21-3E85-A44E-969F-1085AA8385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5947" y="1616202"/>
            <a:ext cx="10260106" cy="3625596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lnSpc>
                <a:spcPts val="9300"/>
              </a:lnSpc>
              <a:defRPr sz="9000" b="1" i="0" u="none">
                <a:ln>
                  <a:noFill/>
                </a:ln>
                <a:solidFill>
                  <a:schemeClr val="bg1"/>
                </a:solidFill>
                <a:latin typeface="Americane Black" panose="020B0800040000000000" pitchFamily="34" charset="77"/>
              </a:defRPr>
            </a:lvl1pPr>
          </a:lstStyle>
          <a:p>
            <a:r>
              <a:rPr lang="en-US"/>
              <a:t>ADD HEADLINE </a:t>
            </a:r>
            <a:br>
              <a:rPr lang="en-US"/>
            </a:br>
            <a:r>
              <a:rPr lang="en-US"/>
              <a:t>HERE</a:t>
            </a:r>
            <a:endParaRPr lang="fi-FI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0B3313-9D4D-BE44-B680-1F8AD05773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36177" y="5368630"/>
            <a:ext cx="1967245" cy="625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347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 slide headlin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C3712243-943E-B14F-8DB6-4C40EBF2754E}"/>
              </a:ext>
            </a:extLst>
          </p:cNvPr>
          <p:cNvSpPr txBox="1"/>
          <p:nvPr userDrawn="1"/>
        </p:nvSpPr>
        <p:spPr>
          <a:xfrm>
            <a:off x="428839" y="6472785"/>
            <a:ext cx="1936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Suomi Golf </a:t>
            </a:r>
            <a:r>
              <a:rPr lang="fi-FI" sz="1000" b="0" i="0" spc="0" baseline="0" err="1">
                <a:solidFill>
                  <a:schemeClr val="tx1"/>
                </a:solidFill>
                <a:latin typeface="Americane Cond" panose="020B0506040000000000" pitchFamily="34" charset="77"/>
              </a:rPr>
              <a:t>by</a:t>
            </a:r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 Golfliitto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FEFC8AA-3905-E649-8A1E-64346C7A7622}"/>
              </a:ext>
            </a:extLst>
          </p:cNvPr>
          <p:cNvSpPr/>
          <p:nvPr userDrawn="1"/>
        </p:nvSpPr>
        <p:spPr>
          <a:xfrm>
            <a:off x="515937" y="549275"/>
            <a:ext cx="11160125" cy="57594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FEF4EE6-1864-E940-9C10-F1D64B1C903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28165" y="1341345"/>
            <a:ext cx="9735670" cy="417531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i-FI" sz="5000" b="0" i="0" smtClean="0">
                <a:solidFill>
                  <a:schemeClr val="bg1"/>
                </a:solidFill>
                <a:effectLst/>
                <a:latin typeface="Americane Cond" panose="020B0506040000000000" pitchFamily="34" charset="77"/>
              </a:defRPr>
            </a:lvl1pPr>
          </a:lstStyle>
          <a:p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br>
              <a:rPr lang="en-US"/>
            </a:b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</a:t>
            </a:r>
            <a:r>
              <a:rPr lang="en-US" err="1"/>
              <a:t>sed</a:t>
            </a:r>
            <a:r>
              <a:rPr lang="en-US"/>
              <a:t>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br>
              <a:rPr lang="en-US"/>
            </a:b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labore</a:t>
            </a:r>
            <a:r>
              <a:rPr lang="en-US"/>
              <a:t> et dolore magna</a:t>
            </a:r>
            <a:br>
              <a:rPr lang="en-US"/>
            </a:b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4471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12">
          <p15:clr>
            <a:srgbClr val="FBAE40"/>
          </p15:clr>
        </p15:guide>
        <p15:guide id="4" pos="7355">
          <p15:clr>
            <a:srgbClr val="FBAE40"/>
          </p15:clr>
        </p15:guide>
        <p15:guide id="5" orient="horz" pos="346">
          <p15:clr>
            <a:srgbClr val="FBAE40"/>
          </p15:clr>
        </p15:guide>
        <p15:guide id="6" orient="horz" pos="397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 slide headlin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21D0D09-158E-2043-AAE5-26019129716E}"/>
              </a:ext>
            </a:extLst>
          </p:cNvPr>
          <p:cNvSpPr/>
          <p:nvPr userDrawn="1"/>
        </p:nvSpPr>
        <p:spPr>
          <a:xfrm>
            <a:off x="515937" y="549275"/>
            <a:ext cx="11160125" cy="57594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712243-943E-B14F-8DB6-4C40EBF2754E}"/>
              </a:ext>
            </a:extLst>
          </p:cNvPr>
          <p:cNvSpPr txBox="1"/>
          <p:nvPr userDrawn="1"/>
        </p:nvSpPr>
        <p:spPr>
          <a:xfrm>
            <a:off x="428839" y="6472785"/>
            <a:ext cx="1936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Suomi Golf </a:t>
            </a:r>
            <a:r>
              <a:rPr lang="fi-FI" sz="1000" b="0" i="0" spc="0" baseline="0" err="1">
                <a:solidFill>
                  <a:schemeClr val="tx1"/>
                </a:solidFill>
                <a:latin typeface="Americane Cond" panose="020B0506040000000000" pitchFamily="34" charset="77"/>
              </a:rPr>
              <a:t>by</a:t>
            </a:r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 Golfliitto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7E63B1D-DBDA-F44F-9147-7911FB281E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43025" y="1149724"/>
            <a:ext cx="3533775" cy="4558553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6000" b="1" i="0" u="none">
                <a:solidFill>
                  <a:schemeClr val="bg1"/>
                </a:solidFill>
                <a:latin typeface="Americane Condensed" panose="020B0506040000000000" pitchFamily="34" charset="77"/>
              </a:defRPr>
            </a:lvl1pPr>
          </a:lstStyle>
          <a:p>
            <a:r>
              <a:rPr lang="en-US"/>
              <a:t>Add content</a:t>
            </a:r>
            <a:br>
              <a:rPr lang="en-US"/>
            </a:br>
            <a:r>
              <a:rPr lang="en-US"/>
              <a:t>headline here</a:t>
            </a:r>
            <a:endParaRPr lang="fi-FI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078739B9-23F6-9A4B-929F-BCEFDA13F3F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74366" y="1150144"/>
            <a:ext cx="5574610" cy="4557712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Americane Cond" panose="020B0506040000000000" pitchFamily="34" charset="77"/>
              </a:defRPr>
            </a:lvl1pPr>
            <a:lvl2pPr>
              <a:defRPr b="0" i="0">
                <a:latin typeface="Americane Cond" panose="020B0506040000000000" pitchFamily="34" charset="77"/>
              </a:defRPr>
            </a:lvl2pPr>
            <a:lvl3pPr>
              <a:defRPr b="0" i="0">
                <a:latin typeface="Americane Cond" panose="020B0506040000000000" pitchFamily="34" charset="77"/>
              </a:defRPr>
            </a:lvl3pPr>
            <a:lvl4pPr>
              <a:defRPr b="0" i="0">
                <a:latin typeface="Americane Cond" panose="020B0506040000000000" pitchFamily="34" charset="77"/>
              </a:defRPr>
            </a:lvl4pPr>
            <a:lvl5pPr>
              <a:defRPr b="0" i="0">
                <a:latin typeface="Americane Cond" panose="020B0506040000000000" pitchFamily="34" charset="77"/>
              </a:defRPr>
            </a:lvl5pPr>
          </a:lstStyle>
          <a:p>
            <a:pPr lvl="0"/>
            <a:r>
              <a:rPr lang="en-US"/>
              <a:t>Add bullet points here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72561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12">
          <p15:clr>
            <a:srgbClr val="FBAE40"/>
          </p15:clr>
        </p15:guide>
        <p15:guide id="4" pos="7355">
          <p15:clr>
            <a:srgbClr val="FBAE40"/>
          </p15:clr>
        </p15:guide>
        <p15:guide id="5" orient="horz" pos="368" userDrawn="1">
          <p15:clr>
            <a:srgbClr val="FBAE40"/>
          </p15:clr>
        </p15:guide>
        <p15:guide id="6" orient="horz" pos="397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 slide headlin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C3712243-943E-B14F-8DB6-4C40EBF2754E}"/>
              </a:ext>
            </a:extLst>
          </p:cNvPr>
          <p:cNvSpPr txBox="1"/>
          <p:nvPr userDrawn="1"/>
        </p:nvSpPr>
        <p:spPr>
          <a:xfrm>
            <a:off x="428839" y="6472785"/>
            <a:ext cx="1936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Suomi Golf </a:t>
            </a:r>
            <a:r>
              <a:rPr lang="fi-FI" sz="1000" b="0" i="0" spc="0" baseline="0" err="1">
                <a:solidFill>
                  <a:schemeClr val="tx1"/>
                </a:solidFill>
                <a:latin typeface="Americane Cond" panose="020B0506040000000000" pitchFamily="34" charset="77"/>
              </a:rPr>
              <a:t>by</a:t>
            </a:r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 Golfliitto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FEFC8AA-3905-E649-8A1E-64346C7A7622}"/>
              </a:ext>
            </a:extLst>
          </p:cNvPr>
          <p:cNvSpPr/>
          <p:nvPr userDrawn="1"/>
        </p:nvSpPr>
        <p:spPr>
          <a:xfrm>
            <a:off x="515937" y="549275"/>
            <a:ext cx="11160125" cy="57594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FEF4EE6-1864-E940-9C10-F1D64B1C903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28165" y="1341345"/>
            <a:ext cx="9735670" cy="417531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i-FI" sz="5000" b="0" i="0" smtClean="0">
                <a:solidFill>
                  <a:schemeClr val="tx1"/>
                </a:solidFill>
                <a:effectLst/>
                <a:latin typeface="Americane Cond" panose="020B0506040000000000" pitchFamily="34" charset="77"/>
              </a:defRPr>
            </a:lvl1pPr>
          </a:lstStyle>
          <a:p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br>
              <a:rPr lang="en-US"/>
            </a:b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</a:t>
            </a:r>
            <a:r>
              <a:rPr lang="en-US" err="1"/>
              <a:t>sed</a:t>
            </a:r>
            <a:r>
              <a:rPr lang="en-US"/>
              <a:t>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br>
              <a:rPr lang="en-US"/>
            </a:b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labore</a:t>
            </a:r>
            <a:r>
              <a:rPr lang="en-US"/>
              <a:t> et dolore magna</a:t>
            </a:r>
            <a:br>
              <a:rPr lang="en-US"/>
            </a:b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55526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12">
          <p15:clr>
            <a:srgbClr val="FBAE40"/>
          </p15:clr>
        </p15:guide>
        <p15:guide id="4" pos="7355">
          <p15:clr>
            <a:srgbClr val="FBAE40"/>
          </p15:clr>
        </p15:guide>
        <p15:guide id="5" orient="horz" pos="346">
          <p15:clr>
            <a:srgbClr val="FBAE40"/>
          </p15:clr>
        </p15:guide>
        <p15:guide id="6" orient="horz" pos="397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 slide headlin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21D0D09-158E-2043-AAE5-26019129716E}"/>
              </a:ext>
            </a:extLst>
          </p:cNvPr>
          <p:cNvSpPr/>
          <p:nvPr userDrawn="1"/>
        </p:nvSpPr>
        <p:spPr>
          <a:xfrm>
            <a:off x="515937" y="549275"/>
            <a:ext cx="11160125" cy="57594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712243-943E-B14F-8DB6-4C40EBF2754E}"/>
              </a:ext>
            </a:extLst>
          </p:cNvPr>
          <p:cNvSpPr txBox="1"/>
          <p:nvPr userDrawn="1"/>
        </p:nvSpPr>
        <p:spPr>
          <a:xfrm>
            <a:off x="428839" y="6472785"/>
            <a:ext cx="1936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Suomi Golf </a:t>
            </a:r>
            <a:r>
              <a:rPr lang="fi-FI" sz="1000" b="0" i="0" spc="0" baseline="0" err="1">
                <a:solidFill>
                  <a:schemeClr val="tx1"/>
                </a:solidFill>
                <a:latin typeface="Americane Cond" panose="020B0506040000000000" pitchFamily="34" charset="77"/>
              </a:rPr>
              <a:t>by</a:t>
            </a:r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 Golfliitto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7E63B1D-DBDA-F44F-9147-7911FB281E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43025" y="1149724"/>
            <a:ext cx="3533775" cy="4558553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6000" b="1" i="0" u="none">
                <a:solidFill>
                  <a:schemeClr val="tx1"/>
                </a:solidFill>
                <a:latin typeface="Americane Condensed" panose="020B0506040000000000" pitchFamily="34" charset="77"/>
              </a:defRPr>
            </a:lvl1pPr>
          </a:lstStyle>
          <a:p>
            <a:r>
              <a:rPr lang="en-US"/>
              <a:t>Add content</a:t>
            </a:r>
            <a:br>
              <a:rPr lang="en-US"/>
            </a:br>
            <a:r>
              <a:rPr lang="en-US"/>
              <a:t>headline here</a:t>
            </a:r>
            <a:endParaRPr lang="fi-FI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078739B9-23F6-9A4B-929F-BCEFDA13F3F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74366" y="1150144"/>
            <a:ext cx="5574610" cy="4557712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1"/>
                </a:solidFill>
                <a:latin typeface="Americane Cond" panose="020B0506040000000000" pitchFamily="34" charset="77"/>
              </a:defRPr>
            </a:lvl1pPr>
            <a:lvl2pPr>
              <a:defRPr b="0" i="0">
                <a:latin typeface="Americane Cond" panose="020B0506040000000000" pitchFamily="34" charset="77"/>
              </a:defRPr>
            </a:lvl2pPr>
            <a:lvl3pPr>
              <a:defRPr b="0" i="0">
                <a:latin typeface="Americane Cond" panose="020B0506040000000000" pitchFamily="34" charset="77"/>
              </a:defRPr>
            </a:lvl3pPr>
            <a:lvl4pPr>
              <a:defRPr b="0" i="0">
                <a:latin typeface="Americane Cond" panose="020B0506040000000000" pitchFamily="34" charset="77"/>
              </a:defRPr>
            </a:lvl4pPr>
            <a:lvl5pPr>
              <a:defRPr b="0" i="0">
                <a:latin typeface="Americane Cond" panose="020B0506040000000000" pitchFamily="34" charset="77"/>
              </a:defRPr>
            </a:lvl5pPr>
          </a:lstStyle>
          <a:p>
            <a:pPr lvl="0"/>
            <a:r>
              <a:rPr lang="en-US"/>
              <a:t>Add bullet points here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59755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12">
          <p15:clr>
            <a:srgbClr val="FBAE40"/>
          </p15:clr>
        </p15:guide>
        <p15:guide id="4" pos="7355">
          <p15:clr>
            <a:srgbClr val="FBAE40"/>
          </p15:clr>
        </p15:guide>
        <p15:guide id="5" orient="horz" pos="368">
          <p15:clr>
            <a:srgbClr val="FBAE40"/>
          </p15:clr>
        </p15:guide>
        <p15:guide id="6" orient="horz" pos="397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thank you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B1C21-3E85-A44E-969F-1085AA8385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65583" y="1003852"/>
            <a:ext cx="9660835" cy="4850296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lnSpc>
                <a:spcPts val="10300"/>
              </a:lnSpc>
              <a:defRPr sz="11000" b="1" i="0" u="none">
                <a:ln>
                  <a:noFill/>
                </a:ln>
                <a:solidFill>
                  <a:schemeClr val="bg1"/>
                </a:solidFill>
                <a:latin typeface="Americane Black" panose="020B0800040000000000" pitchFamily="34" charset="77"/>
              </a:defRPr>
            </a:lvl1pPr>
          </a:lstStyle>
          <a:p>
            <a:r>
              <a:rPr lang="en-US"/>
              <a:t>THANK YOU</a:t>
            </a:r>
            <a:endParaRPr lang="fi-FI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6BAB1B-88C8-C347-80C2-7E50AA469A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36177" y="5368630"/>
            <a:ext cx="1967245" cy="625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2585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gif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9CA9AB5-CF80-F843-B1FA-57C9CB1172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22557" y="1100527"/>
            <a:ext cx="4746885" cy="4746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0281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66060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blan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74325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en blank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266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64E37DE-CCEB-AF4E-8246-5817639B89F8}"/>
              </a:ext>
            </a:extLst>
          </p:cNvPr>
          <p:cNvSpPr/>
          <p:nvPr userDrawn="1"/>
        </p:nvSpPr>
        <p:spPr>
          <a:xfrm>
            <a:off x="515937" y="549275"/>
            <a:ext cx="11160125" cy="57594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B0D8496-B032-B043-BBEA-46D21BA3DA9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5947" y="1852340"/>
            <a:ext cx="10260106" cy="3153321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lnSpc>
                <a:spcPts val="7000"/>
              </a:lnSpc>
              <a:defRPr sz="7000" b="1" i="0" u="none">
                <a:ln>
                  <a:noFill/>
                </a:ln>
                <a:solidFill>
                  <a:schemeClr val="bg1"/>
                </a:solidFill>
                <a:latin typeface="Americane" panose="020B0800040000000000" pitchFamily="34" charset="77"/>
              </a:defRPr>
            </a:lvl1pPr>
          </a:lstStyle>
          <a:p>
            <a:r>
              <a:rPr lang="en-US"/>
              <a:t>Add section header</a:t>
            </a:r>
            <a:br>
              <a:rPr lang="en-US"/>
            </a:br>
            <a:r>
              <a:rPr lang="en-US"/>
              <a:t>here</a:t>
            </a:r>
            <a:endParaRPr lang="fi-FI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5E06C72-6AB7-2A4F-91D3-6F1E75E635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36177" y="5368630"/>
            <a:ext cx="1967245" cy="625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1293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7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325" userDrawn="1">
          <p15:clr>
            <a:srgbClr val="FBAE40"/>
          </p15:clr>
        </p15:guide>
        <p15:guide id="4" pos="7355" userDrawn="1">
          <p15:clr>
            <a:srgbClr val="FBAE40"/>
          </p15:clr>
        </p15:guide>
        <p15:guide id="5" orient="horz" pos="2092" userDrawn="1">
          <p15:clr>
            <a:srgbClr val="FBAE40"/>
          </p15:clr>
        </p15:guide>
        <p15:guide id="6" orient="horz" pos="346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en 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39DD572-28A2-F34F-A7A7-D052E817B138}"/>
              </a:ext>
            </a:extLst>
          </p:cNvPr>
          <p:cNvSpPr/>
          <p:nvPr userDrawn="1"/>
        </p:nvSpPr>
        <p:spPr>
          <a:xfrm>
            <a:off x="515937" y="549275"/>
            <a:ext cx="11160125" cy="57594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47F685-EA9C-FB4B-95AF-4A5ADB4F04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0029" y="5368630"/>
            <a:ext cx="1967244" cy="625942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6566A7A-FA04-3140-A1E8-E5CF1274B06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5947" y="1852340"/>
            <a:ext cx="10260106" cy="3153321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lnSpc>
                <a:spcPts val="7000"/>
              </a:lnSpc>
              <a:defRPr sz="7000" b="1" i="0" u="none">
                <a:ln>
                  <a:noFill/>
                </a:ln>
                <a:solidFill>
                  <a:schemeClr val="tx1"/>
                </a:solidFill>
                <a:latin typeface="Americane" panose="020B0800040000000000" pitchFamily="34" charset="77"/>
              </a:defRPr>
            </a:lvl1pPr>
          </a:lstStyle>
          <a:p>
            <a:r>
              <a:rPr lang="en-US"/>
              <a:t>Add section header</a:t>
            </a:r>
            <a:br>
              <a:rPr lang="en-US"/>
            </a:br>
            <a:r>
              <a:rPr lang="en-US"/>
              <a:t>here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91340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325" userDrawn="1">
          <p15:clr>
            <a:srgbClr val="FBAE40"/>
          </p15:clr>
        </p15:guide>
        <p15:guide id="4" pos="7355" userDrawn="1">
          <p15:clr>
            <a:srgbClr val="FBAE40"/>
          </p15:clr>
        </p15:guide>
        <p15:guide id="5" orient="horz" pos="346" userDrawn="1">
          <p15:clr>
            <a:srgbClr val="FBAE40"/>
          </p15:clr>
        </p15:guide>
        <p15:guide id="6" orient="horz" pos="3974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agenda slide with pat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A1DD300-DF2B-BD45-AB74-5760FD758E5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F08EC27-C538-174E-BF30-171EC2C3B4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4718" y="312653"/>
            <a:ext cx="6994473" cy="3075707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7000" b="1" i="0" u="none">
                <a:solidFill>
                  <a:schemeClr val="tx1"/>
                </a:solidFill>
                <a:latin typeface="Americane Condensed" panose="020B0506040000000000" pitchFamily="34" charset="77"/>
              </a:defRPr>
            </a:lvl1pPr>
          </a:lstStyle>
          <a:p>
            <a:r>
              <a:rPr lang="en-US"/>
              <a:t>Add</a:t>
            </a:r>
            <a:br>
              <a:rPr lang="en-US"/>
            </a:br>
            <a:r>
              <a:rPr lang="en-US"/>
              <a:t>agenda</a:t>
            </a:r>
            <a:br>
              <a:rPr lang="en-US"/>
            </a:br>
            <a:r>
              <a:rPr lang="en-US"/>
              <a:t>headline here</a:t>
            </a:r>
            <a:endParaRPr lang="fi-FI"/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9CDD4BA0-B2A3-8F4D-AFF8-75C4F89B0CE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38130" y="3585326"/>
            <a:ext cx="5747707" cy="2732347"/>
          </a:xfrm>
          <a:prstGeom prst="rect">
            <a:avLst/>
          </a:prstGeom>
        </p:spPr>
        <p:txBody>
          <a:bodyPr>
            <a:noAutofit/>
          </a:bodyPr>
          <a:lstStyle>
            <a:lvl1pPr marL="457200" marR="0" indent="-457200" algn="l" defTabSz="914400" rtl="0" eaLnBrk="1" fontAlgn="auto" latinLnBrk="0" hangingPunct="1">
              <a:lnSpc>
                <a:spcPts val="3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lang="fi-FI" b="0" i="0" smtClean="0">
                <a:effectLst/>
                <a:latin typeface="Americane Cond" panose="020B0506040000000000" pitchFamily="34" charset="77"/>
              </a:defRPr>
            </a:lvl1pPr>
          </a:lstStyle>
          <a:p>
            <a:pPr lvl="0"/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endParaRPr lang="fi-FI"/>
          </a:p>
          <a:p>
            <a:pPr marL="457200" marR="0" lvl="0" indent="-457200" algn="l" defTabSz="914400" rtl="0" eaLnBrk="1" fontAlgn="auto" latinLnBrk="0" hangingPunct="1">
              <a:lnSpc>
                <a:spcPts val="3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endParaRPr lang="fi-FI"/>
          </a:p>
          <a:p>
            <a:pPr marL="457200" marR="0" lvl="0" indent="-457200" algn="l" defTabSz="914400" rtl="0" eaLnBrk="1" fontAlgn="auto" latinLnBrk="0" hangingPunct="1">
              <a:lnSpc>
                <a:spcPts val="3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</a:t>
            </a:r>
          </a:p>
          <a:p>
            <a:pPr marL="457200" marR="0" lvl="0" indent="-457200" algn="l" defTabSz="914400" rtl="0" eaLnBrk="1" fontAlgn="auto" latinLnBrk="0" hangingPunct="1">
              <a:lnSpc>
                <a:spcPts val="3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do</a:t>
            </a:r>
            <a:r>
              <a:rPr lang="fi-FI"/>
              <a:t> </a:t>
            </a:r>
            <a:r>
              <a:rPr lang="fi-FI" err="1"/>
              <a:t>eiusmod</a:t>
            </a:r>
            <a:r>
              <a:rPr lang="fi-FI"/>
              <a:t> </a:t>
            </a:r>
            <a:r>
              <a:rPr lang="fi-FI" err="1"/>
              <a:t>tempor</a:t>
            </a:r>
            <a:r>
              <a:rPr lang="fi-FI"/>
              <a:t> </a:t>
            </a:r>
            <a:r>
              <a:rPr lang="fi-FI" err="1"/>
              <a:t>incididunt</a:t>
            </a:r>
            <a:endParaRPr lang="fi-FI"/>
          </a:p>
          <a:p>
            <a:pPr marL="457200" marR="0" lvl="0" indent="-457200" algn="l" defTabSz="914400" rtl="0" eaLnBrk="1" fontAlgn="auto" latinLnBrk="0" hangingPunct="1">
              <a:lnSpc>
                <a:spcPts val="3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i-FI" err="1"/>
              <a:t>Tempor</a:t>
            </a:r>
            <a:r>
              <a:rPr lang="fi-FI"/>
              <a:t> </a:t>
            </a:r>
            <a:r>
              <a:rPr lang="fi-FI" err="1"/>
              <a:t>incididunt</a:t>
            </a:r>
            <a:endParaRPr lang="fi-FI"/>
          </a:p>
          <a:p>
            <a:pPr marL="457200" marR="0" lvl="0" indent="-457200" algn="l" defTabSz="914400" rtl="0" eaLnBrk="1" fontAlgn="auto" latinLnBrk="0" hangingPunct="1">
              <a:lnSpc>
                <a:spcPts val="3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801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headlin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8DB1E6-F54B-4C45-A223-2FF43D11E55E}"/>
              </a:ext>
            </a:extLst>
          </p:cNvPr>
          <p:cNvSpPr/>
          <p:nvPr userDrawn="1"/>
        </p:nvSpPr>
        <p:spPr>
          <a:xfrm>
            <a:off x="515938" y="549275"/>
            <a:ext cx="5580062" cy="57594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79A5936-FB63-7745-84C4-5F2653D54B58}"/>
              </a:ext>
            </a:extLst>
          </p:cNvPr>
          <p:cNvSpPr/>
          <p:nvPr userDrawn="1"/>
        </p:nvSpPr>
        <p:spPr>
          <a:xfrm>
            <a:off x="6096000" y="549274"/>
            <a:ext cx="5580063" cy="57594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D621BE-B980-134B-808B-CFEE8CF424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8672" y="1085980"/>
            <a:ext cx="4159061" cy="468604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ts val="8100"/>
              </a:lnSpc>
              <a:defRPr sz="8000" b="1" i="0" u="none">
                <a:solidFill>
                  <a:schemeClr val="bg1"/>
                </a:solidFill>
                <a:latin typeface="Americane Condensed" panose="020B0506040000000000" pitchFamily="34" charset="77"/>
              </a:defRPr>
            </a:lvl1pPr>
          </a:lstStyle>
          <a:p>
            <a:r>
              <a:rPr lang="en-US"/>
              <a:t>Add content</a:t>
            </a:r>
            <a:br>
              <a:rPr lang="en-US"/>
            </a:br>
            <a:r>
              <a:rPr lang="en-US"/>
              <a:t>headline here</a:t>
            </a:r>
            <a:endParaRPr lang="fi-FI"/>
          </a:p>
        </p:txBody>
      </p:sp>
      <p:sp>
        <p:nvSpPr>
          <p:cNvPr id="10" name="Content Placeholder 12">
            <a:extLst>
              <a:ext uri="{FF2B5EF4-FFF2-40B4-BE49-F238E27FC236}">
                <a16:creationId xmlns:a16="http://schemas.microsoft.com/office/drawing/2014/main" id="{88E648FD-475C-9F4E-89FD-178B2E38E77D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096000" y="549275"/>
            <a:ext cx="5580063" cy="5759450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 b="0" i="0">
                <a:latin typeface="Americane Cond" panose="020B0506040000000000" pitchFamily="34" charset="77"/>
              </a:defRPr>
            </a:lvl1pPr>
          </a:lstStyle>
          <a:p>
            <a:pPr lvl="0"/>
            <a:r>
              <a:rPr lang="en-US"/>
              <a:t>Add images, media or other content</a:t>
            </a:r>
            <a:endParaRPr lang="fi-FI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5F69F2-09CB-C54E-8D99-0030C65D3E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31179" y="2472670"/>
            <a:ext cx="1912937" cy="191266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 sz="3500" b="0" i="0" u="sng">
                <a:solidFill>
                  <a:schemeClr val="accent2"/>
                </a:solidFill>
                <a:latin typeface="Americane Cond" panose="020B0506040000000000" pitchFamily="34" charset="77"/>
              </a:defRPr>
            </a:lvl1pPr>
            <a:lvl2pPr marL="457200" indent="0">
              <a:buNone/>
              <a:defRPr u="none"/>
            </a:lvl2pPr>
            <a:lvl3pPr marL="914400" indent="0">
              <a:buNone/>
              <a:defRPr u="none"/>
            </a:lvl3pPr>
            <a:lvl4pPr marL="1371600" indent="0">
              <a:buNone/>
              <a:defRPr u="none"/>
            </a:lvl4pPr>
            <a:lvl5pPr marL="1828800" indent="0">
              <a:buNone/>
              <a:defRPr u="none"/>
            </a:lvl5pPr>
          </a:lstStyle>
          <a:p>
            <a:r>
              <a:rPr lang="fi-FI" err="1"/>
              <a:t>Add</a:t>
            </a:r>
            <a:r>
              <a:rPr lang="fi-FI"/>
              <a:t> </a:t>
            </a:r>
            <a:r>
              <a:rPr lang="fi-FI" err="1"/>
              <a:t>caption</a:t>
            </a:r>
            <a:endParaRPr lang="fi-FI"/>
          </a:p>
          <a:p>
            <a:r>
              <a:rPr lang="fi-FI" err="1"/>
              <a:t>here</a:t>
            </a:r>
            <a:r>
              <a:rPr lang="fi-FI"/>
              <a:t> </a:t>
            </a:r>
            <a:r>
              <a:rPr lang="fi-FI" err="1"/>
              <a:t>if</a:t>
            </a:r>
            <a:endParaRPr lang="fi-FI"/>
          </a:p>
          <a:p>
            <a:r>
              <a:rPr lang="fi-FI" err="1"/>
              <a:t>needed</a:t>
            </a:r>
            <a:endParaRPr lang="fi-FI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712243-943E-B14F-8DB6-4C40EBF2754E}"/>
              </a:ext>
            </a:extLst>
          </p:cNvPr>
          <p:cNvSpPr txBox="1"/>
          <p:nvPr userDrawn="1"/>
        </p:nvSpPr>
        <p:spPr>
          <a:xfrm>
            <a:off x="428839" y="6472785"/>
            <a:ext cx="1936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Suomi Golf </a:t>
            </a:r>
            <a:r>
              <a:rPr lang="fi-FI" sz="1000" b="0" i="0" spc="0" baseline="0" err="1">
                <a:solidFill>
                  <a:schemeClr val="tx1"/>
                </a:solidFill>
                <a:latin typeface="Americane Cond" panose="020B0506040000000000" pitchFamily="34" charset="77"/>
              </a:rPr>
              <a:t>by</a:t>
            </a:r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 Golfliitto</a:t>
            </a:r>
          </a:p>
        </p:txBody>
      </p:sp>
    </p:spTree>
    <p:extLst>
      <p:ext uri="{BB962C8B-B14F-4D97-AF65-F5344CB8AC3E}">
        <p14:creationId xmlns:p14="http://schemas.microsoft.com/office/powerpoint/2010/main" val="16476537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312" userDrawn="1">
          <p15:clr>
            <a:srgbClr val="FBAE40"/>
          </p15:clr>
        </p15:guide>
        <p15:guide id="4" pos="7355" userDrawn="1">
          <p15:clr>
            <a:srgbClr val="FBAE40"/>
          </p15:clr>
        </p15:guide>
        <p15:guide id="5" orient="horz" pos="346" userDrawn="1">
          <p15:clr>
            <a:srgbClr val="FBAE40"/>
          </p15:clr>
        </p15:guide>
        <p15:guide id="6" orient="horz" pos="3974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 headlin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8DB1E6-F54B-4C45-A223-2FF43D11E55E}"/>
              </a:ext>
            </a:extLst>
          </p:cNvPr>
          <p:cNvSpPr/>
          <p:nvPr userDrawn="1"/>
        </p:nvSpPr>
        <p:spPr>
          <a:xfrm>
            <a:off x="515938" y="549275"/>
            <a:ext cx="5580062" cy="57594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9BB12E6-2792-1C4F-B593-E6302B98347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9930" y="1101272"/>
            <a:ext cx="4386323" cy="465545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i-FI" sz="3200" b="0" i="0" smtClean="0">
                <a:solidFill>
                  <a:schemeClr val="bg1"/>
                </a:solidFill>
                <a:effectLst/>
                <a:latin typeface="Americane Cond" panose="020B0506040000000000" pitchFamily="34" charset="77"/>
              </a:defRPr>
            </a:lvl1pPr>
          </a:lstStyle>
          <a:p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</a:t>
            </a:r>
            <a:r>
              <a:rPr lang="en-US" err="1"/>
              <a:t>sed</a:t>
            </a:r>
            <a:r>
              <a:rPr lang="en-US"/>
              <a:t>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labore</a:t>
            </a:r>
            <a:r>
              <a:rPr lang="en-US"/>
              <a:t>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.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labore</a:t>
            </a:r>
            <a:r>
              <a:rPr lang="en-US"/>
              <a:t>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.</a:t>
            </a:r>
            <a:endParaRPr lang="fi-FI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79A5936-FB63-7745-84C4-5F2653D54B58}"/>
              </a:ext>
            </a:extLst>
          </p:cNvPr>
          <p:cNvSpPr/>
          <p:nvPr userDrawn="1"/>
        </p:nvSpPr>
        <p:spPr>
          <a:xfrm>
            <a:off x="6096000" y="549274"/>
            <a:ext cx="5580063" cy="57594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Content Placeholder 12">
            <a:extLst>
              <a:ext uri="{FF2B5EF4-FFF2-40B4-BE49-F238E27FC236}">
                <a16:creationId xmlns:a16="http://schemas.microsoft.com/office/drawing/2014/main" id="{88E648FD-475C-9F4E-89FD-178B2E38E77D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096000" y="549275"/>
            <a:ext cx="5580063" cy="5759450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 b="0" i="0">
                <a:latin typeface="Americane Cond" panose="020B0506040000000000" pitchFamily="34" charset="77"/>
              </a:defRPr>
            </a:lvl1pPr>
          </a:lstStyle>
          <a:p>
            <a:pPr lvl="0"/>
            <a:r>
              <a:rPr lang="en-US"/>
              <a:t>Add images, media or other content</a:t>
            </a:r>
            <a:endParaRPr lang="fi-FI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712243-943E-B14F-8DB6-4C40EBF2754E}"/>
              </a:ext>
            </a:extLst>
          </p:cNvPr>
          <p:cNvSpPr txBox="1"/>
          <p:nvPr userDrawn="1"/>
        </p:nvSpPr>
        <p:spPr>
          <a:xfrm>
            <a:off x="428839" y="6472785"/>
            <a:ext cx="1936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Suomi Golf </a:t>
            </a:r>
            <a:r>
              <a:rPr lang="fi-FI" sz="1000" b="0" i="0" spc="0" baseline="0" err="1">
                <a:solidFill>
                  <a:schemeClr val="tx1"/>
                </a:solidFill>
                <a:latin typeface="Americane Cond" panose="020B0506040000000000" pitchFamily="34" charset="77"/>
              </a:rPr>
              <a:t>by</a:t>
            </a:r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 Golfliitto</a:t>
            </a:r>
          </a:p>
        </p:txBody>
      </p:sp>
    </p:spTree>
    <p:extLst>
      <p:ext uri="{BB962C8B-B14F-4D97-AF65-F5344CB8AC3E}">
        <p14:creationId xmlns:p14="http://schemas.microsoft.com/office/powerpoint/2010/main" val="35898591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12">
          <p15:clr>
            <a:srgbClr val="FBAE40"/>
          </p15:clr>
        </p15:guide>
        <p15:guide id="4" pos="7355">
          <p15:clr>
            <a:srgbClr val="FBAE40"/>
          </p15:clr>
        </p15:guide>
        <p15:guide id="5" orient="horz" pos="346">
          <p15:clr>
            <a:srgbClr val="FBAE40"/>
          </p15:clr>
        </p15:guide>
        <p15:guide id="6" orient="horz" pos="397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slide headlin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8DB1E6-F54B-4C45-A223-2FF43D11E55E}"/>
              </a:ext>
            </a:extLst>
          </p:cNvPr>
          <p:cNvSpPr/>
          <p:nvPr userDrawn="1"/>
        </p:nvSpPr>
        <p:spPr>
          <a:xfrm>
            <a:off x="515938" y="549275"/>
            <a:ext cx="5580062" cy="57594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48D613-BA9B-4549-A5CA-A919CC79DE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99930" y="1101270"/>
            <a:ext cx="4386470" cy="4655458"/>
          </a:xfrm>
          <a:prstGeom prst="rect">
            <a:avLst/>
          </a:prstGeom>
        </p:spPr>
        <p:txBody>
          <a:bodyPr anchor="ctr"/>
          <a:lstStyle>
            <a:lvl1pPr>
              <a:defRPr sz="3200" b="0" i="0">
                <a:solidFill>
                  <a:schemeClr val="bg1"/>
                </a:solidFill>
                <a:latin typeface="Americane Cond" panose="020B0506040000000000" pitchFamily="34" charset="77"/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err="1"/>
              <a:t>Add</a:t>
            </a:r>
            <a:r>
              <a:rPr lang="fi-FI"/>
              <a:t> </a:t>
            </a:r>
            <a:r>
              <a:rPr lang="fi-FI" err="1"/>
              <a:t>bullet</a:t>
            </a:r>
            <a:r>
              <a:rPr lang="fi-FI"/>
              <a:t> </a:t>
            </a:r>
            <a:r>
              <a:rPr lang="fi-FI" err="1"/>
              <a:t>points</a:t>
            </a:r>
            <a:r>
              <a:rPr lang="fi-FI"/>
              <a:t> </a:t>
            </a:r>
            <a:r>
              <a:rPr lang="fi-FI" err="1"/>
              <a:t>here</a:t>
            </a:r>
            <a:endParaRPr lang="fi-FI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79A5936-FB63-7745-84C4-5F2653D54B58}"/>
              </a:ext>
            </a:extLst>
          </p:cNvPr>
          <p:cNvSpPr/>
          <p:nvPr userDrawn="1"/>
        </p:nvSpPr>
        <p:spPr>
          <a:xfrm>
            <a:off x="6096000" y="549274"/>
            <a:ext cx="5580063" cy="57594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Content Placeholder 12">
            <a:extLst>
              <a:ext uri="{FF2B5EF4-FFF2-40B4-BE49-F238E27FC236}">
                <a16:creationId xmlns:a16="http://schemas.microsoft.com/office/drawing/2014/main" id="{88E648FD-475C-9F4E-89FD-178B2E38E77D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096000" y="549275"/>
            <a:ext cx="5580063" cy="5759450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 b="0" i="0">
                <a:latin typeface="Americane Cond" panose="020B0506040000000000" pitchFamily="34" charset="77"/>
              </a:defRPr>
            </a:lvl1pPr>
          </a:lstStyle>
          <a:p>
            <a:pPr lvl="0"/>
            <a:r>
              <a:rPr lang="en-US"/>
              <a:t>Add images, media or other content</a:t>
            </a:r>
            <a:endParaRPr lang="fi-FI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712243-943E-B14F-8DB6-4C40EBF2754E}"/>
              </a:ext>
            </a:extLst>
          </p:cNvPr>
          <p:cNvSpPr txBox="1"/>
          <p:nvPr userDrawn="1"/>
        </p:nvSpPr>
        <p:spPr>
          <a:xfrm>
            <a:off x="428839" y="6472785"/>
            <a:ext cx="1936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Suomi Golf </a:t>
            </a:r>
            <a:r>
              <a:rPr lang="fi-FI" sz="1000" b="0" i="0" spc="0" baseline="0" err="1">
                <a:solidFill>
                  <a:schemeClr val="tx1"/>
                </a:solidFill>
                <a:latin typeface="Americane Cond" panose="020B0506040000000000" pitchFamily="34" charset="77"/>
              </a:rPr>
              <a:t>by</a:t>
            </a:r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 Golfliitto</a:t>
            </a:r>
          </a:p>
        </p:txBody>
      </p:sp>
    </p:spTree>
    <p:extLst>
      <p:ext uri="{BB962C8B-B14F-4D97-AF65-F5344CB8AC3E}">
        <p14:creationId xmlns:p14="http://schemas.microsoft.com/office/powerpoint/2010/main" val="2016744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12">
          <p15:clr>
            <a:srgbClr val="FBAE40"/>
          </p15:clr>
        </p15:guide>
        <p15:guide id="4" pos="7355">
          <p15:clr>
            <a:srgbClr val="FBAE40"/>
          </p15:clr>
        </p15:guide>
        <p15:guide id="5" orient="horz" pos="346">
          <p15:clr>
            <a:srgbClr val="FBAE40"/>
          </p15:clr>
        </p15:guide>
        <p15:guide id="6" orient="horz" pos="397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 slide headlin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C3712243-943E-B14F-8DB6-4C40EBF2754E}"/>
              </a:ext>
            </a:extLst>
          </p:cNvPr>
          <p:cNvSpPr txBox="1"/>
          <p:nvPr userDrawn="1"/>
        </p:nvSpPr>
        <p:spPr>
          <a:xfrm>
            <a:off x="428839" y="6472785"/>
            <a:ext cx="1936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Suomi Golf </a:t>
            </a:r>
            <a:r>
              <a:rPr lang="fi-FI" sz="1000" b="0" i="0" spc="0" baseline="0" err="1">
                <a:solidFill>
                  <a:schemeClr val="tx1"/>
                </a:solidFill>
                <a:latin typeface="Americane Cond" panose="020B0506040000000000" pitchFamily="34" charset="77"/>
              </a:rPr>
              <a:t>by</a:t>
            </a:r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 Golfliitto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DC824A2-CC50-5645-9330-43535F3CB8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28165" y="1341345"/>
            <a:ext cx="9735670" cy="417531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i-FI" sz="5000" b="0" i="0" smtClean="0">
                <a:effectLst/>
                <a:latin typeface="Americane Cond" panose="020B0506040000000000" pitchFamily="34" charset="77"/>
              </a:defRPr>
            </a:lvl1pPr>
          </a:lstStyle>
          <a:p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br>
              <a:rPr lang="en-US"/>
            </a:b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</a:t>
            </a:r>
            <a:r>
              <a:rPr lang="en-US" err="1"/>
              <a:t>sed</a:t>
            </a:r>
            <a:r>
              <a:rPr lang="en-US"/>
              <a:t>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br>
              <a:rPr lang="en-US"/>
            </a:b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labore</a:t>
            </a:r>
            <a:r>
              <a:rPr lang="en-US"/>
              <a:t> et dolore magna</a:t>
            </a:r>
            <a:br>
              <a:rPr lang="en-US"/>
            </a:b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4875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12">
          <p15:clr>
            <a:srgbClr val="FBAE40"/>
          </p15:clr>
        </p15:guide>
        <p15:guide id="4" pos="7355">
          <p15:clr>
            <a:srgbClr val="FBAE40"/>
          </p15:clr>
        </p15:guide>
        <p15:guide id="5" orient="horz" pos="346">
          <p15:clr>
            <a:srgbClr val="FBAE40"/>
          </p15:clr>
        </p15:guide>
        <p15:guide id="6" orient="horz" pos="397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 slide headlin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C3712243-943E-B14F-8DB6-4C40EBF2754E}"/>
              </a:ext>
            </a:extLst>
          </p:cNvPr>
          <p:cNvSpPr txBox="1"/>
          <p:nvPr userDrawn="1"/>
        </p:nvSpPr>
        <p:spPr>
          <a:xfrm>
            <a:off x="428839" y="6472785"/>
            <a:ext cx="1936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Suomi Golf </a:t>
            </a:r>
            <a:r>
              <a:rPr lang="fi-FI" sz="1000" b="0" i="0" spc="0" baseline="0" err="1">
                <a:solidFill>
                  <a:schemeClr val="tx1"/>
                </a:solidFill>
                <a:latin typeface="Americane Cond" panose="020B0506040000000000" pitchFamily="34" charset="77"/>
              </a:rPr>
              <a:t>by</a:t>
            </a:r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 Golfliitto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7E63B1D-DBDA-F44F-9147-7911FB281E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43025" y="1149724"/>
            <a:ext cx="3533775" cy="4558553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6000" b="1" i="0" u="none">
                <a:solidFill>
                  <a:schemeClr val="tx1"/>
                </a:solidFill>
                <a:latin typeface="Americane Condensed" panose="020B0506040000000000" pitchFamily="34" charset="77"/>
              </a:defRPr>
            </a:lvl1pPr>
          </a:lstStyle>
          <a:p>
            <a:r>
              <a:rPr lang="en-US"/>
              <a:t>Add content</a:t>
            </a:r>
            <a:br>
              <a:rPr lang="en-US"/>
            </a:br>
            <a:r>
              <a:rPr lang="en-US"/>
              <a:t>headline here</a:t>
            </a:r>
            <a:endParaRPr lang="fi-FI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078739B9-23F6-9A4B-929F-BCEFDA13F3F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74366" y="1150144"/>
            <a:ext cx="5574610" cy="4557712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mericane Cond" panose="020B0506040000000000" pitchFamily="34" charset="77"/>
              </a:defRPr>
            </a:lvl1pPr>
            <a:lvl2pPr>
              <a:defRPr b="0" i="0">
                <a:latin typeface="Americane Cond" panose="020B0506040000000000" pitchFamily="34" charset="77"/>
              </a:defRPr>
            </a:lvl2pPr>
            <a:lvl3pPr>
              <a:defRPr b="0" i="0">
                <a:latin typeface="Americane Cond" panose="020B0506040000000000" pitchFamily="34" charset="77"/>
              </a:defRPr>
            </a:lvl3pPr>
            <a:lvl4pPr>
              <a:defRPr b="0" i="0">
                <a:latin typeface="Americane Cond" panose="020B0506040000000000" pitchFamily="34" charset="77"/>
              </a:defRPr>
            </a:lvl4pPr>
            <a:lvl5pPr>
              <a:defRPr b="0" i="0">
                <a:latin typeface="Americane Cond" panose="020B0506040000000000" pitchFamily="34" charset="77"/>
              </a:defRPr>
            </a:lvl5pPr>
          </a:lstStyle>
          <a:p>
            <a:pPr lvl="0"/>
            <a:r>
              <a:rPr lang="en-US"/>
              <a:t>Add bullet points here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01492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12">
          <p15:clr>
            <a:srgbClr val="FBAE40"/>
          </p15:clr>
        </p15:guide>
        <p15:guide id="4" pos="7355">
          <p15:clr>
            <a:srgbClr val="FBAE40"/>
          </p15:clr>
        </p15:guide>
        <p15:guide id="5" orient="horz" pos="346">
          <p15:clr>
            <a:srgbClr val="FBAE40"/>
          </p15:clr>
        </p15:guide>
        <p15:guide id="6" orient="horz" pos="397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3638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2" r:id="rId2"/>
    <p:sldLayoutId id="2147483687" r:id="rId3"/>
    <p:sldLayoutId id="2147483677" r:id="rId4"/>
    <p:sldLayoutId id="2147483658" r:id="rId5"/>
    <p:sldLayoutId id="2147483693" r:id="rId6"/>
    <p:sldLayoutId id="2147483694" r:id="rId7"/>
    <p:sldLayoutId id="2147483695" r:id="rId8"/>
    <p:sldLayoutId id="2147483697" r:id="rId9"/>
    <p:sldLayoutId id="2147483696" r:id="rId10"/>
    <p:sldLayoutId id="2147483698" r:id="rId11"/>
    <p:sldLayoutId id="2147483699" r:id="rId12"/>
    <p:sldLayoutId id="2147483700" r:id="rId13"/>
    <p:sldLayoutId id="2147483665" r:id="rId14"/>
    <p:sldLayoutId id="2147483671" r:id="rId15"/>
    <p:sldLayoutId id="2147483692" r:id="rId16"/>
    <p:sldLayoutId id="2147483690" r:id="rId17"/>
    <p:sldLayoutId id="2147483691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6751D-12EE-074E-9C12-A2CF231168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latin typeface="Americane Condensed"/>
              </a:rPr>
              <a:t>Jäsenmaksu 2026</a:t>
            </a:r>
          </a:p>
        </p:txBody>
      </p:sp>
    </p:spTree>
    <p:extLst>
      <p:ext uri="{BB962C8B-B14F-4D97-AF65-F5344CB8AC3E}">
        <p14:creationId xmlns:p14="http://schemas.microsoft.com/office/powerpoint/2010/main" val="1915646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3F18BE-55E8-46F2-9F5C-6F5E101713B8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4855628" y="265185"/>
            <a:ext cx="5747708" cy="27323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457200" lvl="0" indent="-457200">
              <a:lnSpc>
                <a:spcPts val="3100"/>
              </a:lnSpc>
              <a:spcBef>
                <a:spcPts val="0"/>
              </a:spcBef>
              <a:buSzPct val="100000"/>
              <a:buFont typeface="Calibri Light"/>
              <a:buAutoNum type="arabicPeriod"/>
            </a:pPr>
            <a:endParaRPr lang="fi-FI" dirty="0">
              <a:solidFill>
                <a:srgbClr val="3036FF"/>
              </a:solidFill>
              <a:latin typeface="Americane Cond" pitchFamily="34"/>
            </a:endParaRPr>
          </a:p>
          <a:p>
            <a:pPr marL="0" lvl="0" indent="0">
              <a:lnSpc>
                <a:spcPts val="3100"/>
              </a:lnSpc>
              <a:spcBef>
                <a:spcPts val="0"/>
              </a:spcBef>
              <a:buNone/>
            </a:pPr>
            <a:endParaRPr lang="fi-FI" sz="2400" dirty="0">
              <a:solidFill>
                <a:srgbClr val="3036FF"/>
              </a:solidFill>
              <a:latin typeface="Americane Condensed"/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1658084A-2C67-5AD9-2C6E-7BEA9529BC15}"/>
              </a:ext>
            </a:extLst>
          </p:cNvPr>
          <p:cNvSpPr txBox="1"/>
          <p:nvPr/>
        </p:nvSpPr>
        <p:spPr>
          <a:xfrm>
            <a:off x="3047114" y="2644170"/>
            <a:ext cx="609777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3200" dirty="0"/>
              <a:t>Aikuiset 32€ (korotus 2€)</a:t>
            </a:r>
          </a:p>
          <a:p>
            <a:r>
              <a:rPr lang="fi-FI" sz="3200" dirty="0"/>
              <a:t>Juniorit 10€ (korotus 1€</a:t>
            </a:r>
            <a:r>
              <a:rPr lang="fi-FI" sz="2400" dirty="0"/>
              <a:t>)</a:t>
            </a: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5AC477FF-A09C-7358-BBE6-A543DC0BD9C4}"/>
              </a:ext>
            </a:extLst>
          </p:cNvPr>
          <p:cNvSpPr txBox="1"/>
          <p:nvPr/>
        </p:nvSpPr>
        <p:spPr>
          <a:xfrm>
            <a:off x="1200150" y="265185"/>
            <a:ext cx="76881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4000" dirty="0"/>
              <a:t>Golfliiton jäsenmaksu 2026 ehdotus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9E429-82CB-7E4B-871E-16ECCF15C1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Yhteistyö on</a:t>
            </a:r>
            <a:br>
              <a:rPr lang="fi-FI"/>
            </a:br>
            <a:r>
              <a:rPr lang="fi-FI"/>
              <a:t>voimaa</a:t>
            </a:r>
          </a:p>
        </p:txBody>
      </p:sp>
    </p:spTree>
    <p:extLst>
      <p:ext uri="{BB962C8B-B14F-4D97-AF65-F5344CB8AC3E}">
        <p14:creationId xmlns:p14="http://schemas.microsoft.com/office/powerpoint/2010/main" val="1170193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491251"/>
      </p:ext>
    </p:extLst>
  </p:cSld>
  <p:clrMapOvr>
    <a:masterClrMapping/>
  </p:clrMapOvr>
</p:sld>
</file>

<file path=ppt/theme/theme1.xml><?xml version="1.0" encoding="utf-8"?>
<a:theme xmlns:a="http://schemas.openxmlformats.org/drawingml/2006/main" name="White slides">
  <a:themeElements>
    <a:clrScheme name="Golf colours 2">
      <a:dk1>
        <a:srgbClr val="3036FF"/>
      </a:dk1>
      <a:lt1>
        <a:srgbClr val="FFFFFF"/>
      </a:lt1>
      <a:dk2>
        <a:srgbClr val="000000"/>
      </a:dk2>
      <a:lt2>
        <a:srgbClr val="FFFFFF"/>
      </a:lt2>
      <a:accent1>
        <a:srgbClr val="3036FF"/>
      </a:accent1>
      <a:accent2>
        <a:srgbClr val="00D2A0"/>
      </a:accent2>
      <a:accent3>
        <a:srgbClr val="BD34FF"/>
      </a:accent3>
      <a:accent4>
        <a:srgbClr val="FF4B5D"/>
      </a:accent4>
      <a:accent5>
        <a:srgbClr val="FF883E"/>
      </a:accent5>
      <a:accent6>
        <a:srgbClr val="FFC604"/>
      </a:accent6>
      <a:hlink>
        <a:srgbClr val="00D2A0"/>
      </a:hlink>
      <a:folHlink>
        <a:srgbClr val="00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F6DA6AA91B524CA9D33A65D686EC3D" ma:contentTypeVersion="11" ma:contentTypeDescription="Create a new document." ma:contentTypeScope="" ma:versionID="475cb0b8ae5f855d65ff31ba33b326d0">
  <xsd:schema xmlns:xsd="http://www.w3.org/2001/XMLSchema" xmlns:xs="http://www.w3.org/2001/XMLSchema" xmlns:p="http://schemas.microsoft.com/office/2006/metadata/properties" xmlns:ns3="bf0c0d51-e2fb-41ea-a65d-124e1bda3022" xmlns:ns4="2f63ee3c-fc5e-490a-80d1-3164d660f10f" targetNamespace="http://schemas.microsoft.com/office/2006/metadata/properties" ma:root="true" ma:fieldsID="a04a136eb72eea822733dc2a981db8d1" ns3:_="" ns4:_="">
    <xsd:import namespace="bf0c0d51-e2fb-41ea-a65d-124e1bda3022"/>
    <xsd:import namespace="2f63ee3c-fc5e-490a-80d1-3164d660f10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0c0d51-e2fb-41ea-a65d-124e1bda30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63ee3c-fc5e-490a-80d1-3164d660f10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3A663F0-FDAB-4A37-88A5-36EB163F6B10}">
  <ds:schemaRefs>
    <ds:schemaRef ds:uri="2f63ee3c-fc5e-490a-80d1-3164d660f10f"/>
    <ds:schemaRef ds:uri="bf0c0d51-e2fb-41ea-a65d-124e1bda302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68A52AA-2F56-482A-8C9E-E3A5F2059B3A}">
  <ds:schemaRefs>
    <ds:schemaRef ds:uri="2f63ee3c-fc5e-490a-80d1-3164d660f10f"/>
    <ds:schemaRef ds:uri="bf0c0d51-e2fb-41ea-a65d-124e1bda302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AD8EBD9-2228-4535-A036-721C55F5CB1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20307</TotalTime>
  <Words>26</Words>
  <Application>Microsoft Office PowerPoint</Application>
  <PresentationFormat>Laajakuva</PresentationFormat>
  <Paragraphs>5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12" baseType="lpstr">
      <vt:lpstr>Americane</vt:lpstr>
      <vt:lpstr>Americane Black</vt:lpstr>
      <vt:lpstr>Americane Cond</vt:lpstr>
      <vt:lpstr>Americane Condensed</vt:lpstr>
      <vt:lpstr>Arial</vt:lpstr>
      <vt:lpstr>Calibri</vt:lpstr>
      <vt:lpstr>Calibri Light</vt:lpstr>
      <vt:lpstr>White slides</vt:lpstr>
      <vt:lpstr>Jäsenmaksu 2026</vt:lpstr>
      <vt:lpstr>PowerPoint-esitys</vt:lpstr>
      <vt:lpstr>Yhteistyö on voimaa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Toiminnanjohtajan katsaus 16.5.2019</dc:title>
  <dc:creator>Juha Korhonen</dc:creator>
  <cp:lastModifiedBy>Juha Korhonen</cp:lastModifiedBy>
  <cp:revision>53</cp:revision>
  <dcterms:created xsi:type="dcterms:W3CDTF">2019-05-08T18:50:16Z</dcterms:created>
  <dcterms:modified xsi:type="dcterms:W3CDTF">2025-08-29T13:21:40Z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0x01010083F6DA6AA91B524CA9D33A65D686EC3D</vt:lpwstr>
  </property>
</Properties>
</file>